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291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  <p:sldId id="268" r:id="rId18"/>
    <p:sldId id="259" r:id="rId19"/>
    <p:sldId id="273" r:id="rId20"/>
    <p:sldId id="272" r:id="rId21"/>
    <p:sldId id="274" r:id="rId22"/>
    <p:sldId id="275" r:id="rId23"/>
    <p:sldId id="283" r:id="rId24"/>
    <p:sldId id="286" r:id="rId25"/>
    <p:sldId id="287" r:id="rId26"/>
    <p:sldId id="288" r:id="rId27"/>
    <p:sldId id="284" r:id="rId28"/>
    <p:sldId id="285" r:id="rId29"/>
    <p:sldId id="289" r:id="rId30"/>
    <p:sldId id="290" r:id="rId31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4" d="100"/>
          <a:sy n="74" d="100"/>
        </p:scale>
        <p:origin x="12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743" r="4062" b="2382"/>
          <a:stretch/>
        </p:blipFill>
        <p:spPr>
          <a:xfrm>
            <a:off x="-6096" y="3192995"/>
            <a:ext cx="12198096" cy="62554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92344" y="5245224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85466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66056" y="524545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78124" y="3856966"/>
            <a:ext cx="5482172" cy="1959991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616624" cy="197362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0655" r="4580" b="7152"/>
          <a:stretch/>
        </p:blipFill>
        <p:spPr>
          <a:xfrm>
            <a:off x="-6096" y="3697052"/>
            <a:ext cx="12198096" cy="2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3763707"/>
            <a:ext cx="12198096" cy="627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1368133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6548"/>
            <a:ext cx="7096125" cy="1457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0.001796 seconds.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827" r="4062" b="2871"/>
          <a:stretch/>
        </p:blipFill>
        <p:spPr>
          <a:xfrm>
            <a:off x="18409" y="3842063"/>
            <a:ext cx="12198096" cy="621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18409" y="1441136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8" y="83547"/>
            <a:ext cx="5166879" cy="145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0.001754 seconds</a:t>
            </a:r>
            <a:r>
              <a:rPr lang="en-CA" dirty="0" smtClean="0"/>
              <a:t>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762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3×102×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×1.7658×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5.987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×4×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=4.047×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3×207×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4.047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5.987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0656" r="4581" b="5629"/>
          <a:stretch/>
        </p:blipFill>
        <p:spPr>
          <a:xfrm>
            <a:off x="0" y="6397352"/>
            <a:ext cx="1218375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6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640946" y="4572000"/>
                <a:ext cx="1661802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CA" dirty="0" smtClean="0"/>
                  <a:t>L_s + p = </a:t>
                </a:r>
              </a:p>
              <a:p>
                <a:r>
                  <a:rPr lang="en-CA" dirty="0" err="1" smtClean="0"/>
                  <a:t>Pmin</a:t>
                </a:r>
                <a:r>
                  <a:rPr lang="en-CA" dirty="0" smtClean="0"/>
                  <a:t>  &lt;P &lt; </a:t>
                </a:r>
                <a:r>
                  <a:rPr lang="en-CA" dirty="0" err="1" smtClean="0"/>
                  <a:t>pmax</a:t>
                </a:r>
                <a:endParaRPr lang="en-CA" dirty="0" smtClean="0"/>
              </a:p>
              <a:p>
                <a:r>
                  <a:rPr lang="en-CA" dirty="0" smtClean="0"/>
                  <a:t>-</a:t>
                </a:r>
                <a:r>
                  <a:rPr lang="en-CA" dirty="0" err="1" smtClean="0"/>
                  <a:t>pmax</a:t>
                </a:r>
                <a:r>
                  <a:rPr lang="en-CA" dirty="0" smtClean="0"/>
                  <a:t>&lt;-P &lt; -</a:t>
                </a:r>
                <a:r>
                  <a:rPr lang="en-CA" dirty="0" err="1" smtClean="0"/>
                  <a:t>pmin</a:t>
                </a:r>
                <a:endParaRPr lang="en-CA" dirty="0" smtClean="0"/>
              </a:p>
              <a:p>
                <a:r>
                  <a:rPr lang="en-CA" dirty="0"/>
                  <a:t>L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46" y="4572000"/>
                <a:ext cx="1661802" cy="1384995"/>
              </a:xfrm>
              <a:prstGeom prst="rect">
                <a:avLst/>
              </a:prstGeom>
              <a:blipFill>
                <a:blip r:embed="rId2"/>
                <a:stretch>
                  <a:fillRect l="-8425" r="-8059" b="-92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3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82168</TotalTime>
  <Words>9737</Words>
  <Application>Microsoft Office PowerPoint</Application>
  <PresentationFormat>Custom</PresentationFormat>
  <Paragraphs>295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142</cp:revision>
  <dcterms:created xsi:type="dcterms:W3CDTF">2019-01-23T01:17:59Z</dcterms:created>
  <dcterms:modified xsi:type="dcterms:W3CDTF">2020-10-03T20:45:10Z</dcterms:modified>
</cp:coreProperties>
</file>